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68561" autoAdjust="0"/>
  </p:normalViewPr>
  <p:slideViewPr>
    <p:cSldViewPr snapToGrid="0">
      <p:cViewPr varScale="1">
        <p:scale>
          <a:sx n="43" d="100"/>
          <a:sy n="43" d="100"/>
        </p:scale>
        <p:origin x="84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01C63-768C-4053-9ACD-12F778ED36B8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091FF-C0F6-457B-A2DA-9C97B8626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2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slideshow is to be more of a catalyst</a:t>
            </a:r>
            <a:r>
              <a:rPr lang="en-US" baseline="0" dirty="0" smtClean="0"/>
              <a:t> for Oral Storytelling</a:t>
            </a:r>
          </a:p>
          <a:p>
            <a:r>
              <a:rPr lang="en-US" dirty="0" smtClean="0"/>
              <a:t>Ideally, the teacher would introduce</a:t>
            </a:r>
            <a:r>
              <a:rPr lang="en-US" baseline="0" dirty="0" smtClean="0"/>
              <a:t> the artists and some general historical information as a story and the students will fill in the blanks with their projects and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091FF-C0F6-457B-A2DA-9C97B86264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Howard Pyle was a</a:t>
            </a:r>
            <a:r>
              <a:rPr lang="en-US" baseline="0" dirty="0" smtClean="0"/>
              <a:t> famous teacher of hundreds of American Artists</a:t>
            </a:r>
          </a:p>
          <a:p>
            <a:r>
              <a:rPr lang="en-US" baseline="0" dirty="0" smtClean="0"/>
              <a:t>Called the “Father of American Illustration”</a:t>
            </a:r>
          </a:p>
          <a:p>
            <a:r>
              <a:rPr lang="en-US" baseline="0" dirty="0" smtClean="0"/>
              <a:t>Howard Pyle School of Art (1900-1905)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091FF-C0F6-457B-A2DA-9C97B86264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N.C.</a:t>
            </a:r>
            <a:r>
              <a:rPr lang="en-US" baseline="0" dirty="0" smtClean="0"/>
              <a:t> Wyeth was part of the “Golden Age of Illustration”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Robinson Crusoe:</a:t>
            </a:r>
            <a:r>
              <a:rPr lang="en-US" baseline="0" dirty="0" smtClean="0"/>
              <a:t> 17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Century young man goes to sea and had great adventures around the world.  Starting off in England, he ends up in Brazil, makes a life long friend and finds his way back to England to become a rich man.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Treasure Island: An unlikely crew of pirates go after treasure and encounter many challenges along the way.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091FF-C0F6-457B-A2DA-9C97B86264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Spent his entire</a:t>
            </a:r>
            <a:r>
              <a:rPr lang="en-US" baseline="0" dirty="0" smtClean="0"/>
              <a:t> life painting.</a:t>
            </a:r>
          </a:p>
          <a:p>
            <a:r>
              <a:rPr lang="en-US" baseline="0" dirty="0" smtClean="0"/>
              <a:t>Taught by his father N.C.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Lived Winters in </a:t>
            </a:r>
            <a:r>
              <a:rPr lang="en-US" baseline="0" dirty="0" err="1" smtClean="0"/>
              <a:t>Chadds</a:t>
            </a:r>
            <a:r>
              <a:rPr lang="en-US" baseline="0" dirty="0" smtClean="0"/>
              <a:t> Ford, PA</a:t>
            </a:r>
          </a:p>
          <a:p>
            <a:r>
              <a:rPr lang="en-US" baseline="0" dirty="0" smtClean="0"/>
              <a:t>Summers in Cushing,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091FF-C0F6-457B-A2DA-9C97B86264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4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Jamie trained</a:t>
            </a:r>
            <a:r>
              <a:rPr lang="en-US" baseline="0" dirty="0" smtClean="0"/>
              <a:t> privately in art and has spent his entire life devoted to it</a:t>
            </a:r>
          </a:p>
          <a:p>
            <a:r>
              <a:rPr lang="en-US" baseline="0" dirty="0" smtClean="0"/>
              <a:t>He likes to be very precise in his paintings, so much so that he deeply studies his subjects.</a:t>
            </a:r>
          </a:p>
          <a:p>
            <a:r>
              <a:rPr lang="en-US" baseline="0" dirty="0" smtClean="0"/>
              <a:t>This portrait of his pig, </a:t>
            </a:r>
            <a:r>
              <a:rPr lang="en-US" baseline="0" dirty="0" err="1" smtClean="0"/>
              <a:t>DenDen</a:t>
            </a:r>
            <a:r>
              <a:rPr lang="en-US" baseline="0" dirty="0" smtClean="0"/>
              <a:t>, is to scale and can be seen at the Brandywine River Museum</a:t>
            </a:r>
          </a:p>
          <a:p>
            <a:r>
              <a:rPr lang="en-US" baseline="0" dirty="0" smtClean="0"/>
              <a:t>He used a tool called a caliper to measure </a:t>
            </a:r>
            <a:r>
              <a:rPr lang="en-US" baseline="0" dirty="0" err="1" smtClean="0"/>
              <a:t>DenDen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091FF-C0F6-457B-A2DA-9C97B86264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9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B126-E38E-44D6-9C3A-A57E214D4C1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664D-271D-4CDB-A243-83C6B29B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6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B126-E38E-44D6-9C3A-A57E214D4C1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664D-271D-4CDB-A243-83C6B29B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1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B126-E38E-44D6-9C3A-A57E214D4C1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664D-271D-4CDB-A243-83C6B29B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5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B126-E38E-44D6-9C3A-A57E214D4C1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664D-271D-4CDB-A243-83C6B29B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0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B126-E38E-44D6-9C3A-A57E214D4C1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664D-271D-4CDB-A243-83C6B29B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8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B126-E38E-44D6-9C3A-A57E214D4C1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664D-271D-4CDB-A243-83C6B29B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B126-E38E-44D6-9C3A-A57E214D4C1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664D-271D-4CDB-A243-83C6B29B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4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B126-E38E-44D6-9C3A-A57E214D4C1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664D-271D-4CDB-A243-83C6B29B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5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B126-E38E-44D6-9C3A-A57E214D4C1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664D-271D-4CDB-A243-83C6B29B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6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B126-E38E-44D6-9C3A-A57E214D4C1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664D-271D-4CDB-A243-83C6B29B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6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B126-E38E-44D6-9C3A-A57E214D4C1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664D-271D-4CDB-A243-83C6B29B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B126-E38E-44D6-9C3A-A57E214D4C1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1664D-271D-4CDB-A243-83C6B29B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2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lgerian" panose="04020705040A02060702" pitchFamily="82" charset="0"/>
              </a:rPr>
              <a:t>Intro to the Wyeth Family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Algerian" panose="04020705040A02060702" pitchFamily="82" charset="0"/>
              </a:rPr>
              <a:t>N.C. Wyeth</a:t>
            </a:r>
          </a:p>
          <a:p>
            <a:r>
              <a:rPr lang="en-US" sz="5400" dirty="0" smtClean="0">
                <a:latin typeface="Algerian" panose="04020705040A02060702" pitchFamily="82" charset="0"/>
              </a:rPr>
              <a:t>Andrew Wyeth</a:t>
            </a:r>
          </a:p>
          <a:p>
            <a:r>
              <a:rPr lang="en-US" sz="5400" dirty="0" smtClean="0">
                <a:latin typeface="Algerian" panose="04020705040A02060702" pitchFamily="82" charset="0"/>
              </a:rPr>
              <a:t>Jamie Wyeth</a:t>
            </a:r>
            <a:endParaRPr lang="en-US" sz="5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06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Newell Convers Wyeth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610" y="1825625"/>
            <a:ext cx="4841353" cy="4351338"/>
          </a:xfrm>
        </p:spPr>
        <p:txBody>
          <a:bodyPr/>
          <a:lstStyle/>
          <a:p>
            <a:r>
              <a:rPr lang="en-US" dirty="0" smtClean="0"/>
              <a:t>Born Needham, MA on October 22, 1882</a:t>
            </a:r>
          </a:p>
          <a:p>
            <a:r>
              <a:rPr lang="en-US" dirty="0" smtClean="0"/>
              <a:t>Taught by Howard Pyle in Wilmington, DE</a:t>
            </a:r>
          </a:p>
          <a:p>
            <a:r>
              <a:rPr lang="en-US" dirty="0" smtClean="0"/>
              <a:t>Lived most of his life in </a:t>
            </a:r>
            <a:r>
              <a:rPr lang="en-US" dirty="0" err="1" smtClean="0"/>
              <a:t>Chadds</a:t>
            </a:r>
            <a:r>
              <a:rPr lang="en-US" dirty="0" smtClean="0"/>
              <a:t> Ford, PA</a:t>
            </a:r>
          </a:p>
          <a:p>
            <a:r>
              <a:rPr lang="en-US" dirty="0" smtClean="0"/>
              <a:t>Died October 19, 1945 in Car Accident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1353"/>
            <a:ext cx="3276188" cy="4250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63" y="0"/>
            <a:ext cx="3708037" cy="46774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345101" y="3087974"/>
            <a:ext cx="1543987" cy="59960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94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84" y="365125"/>
            <a:ext cx="4288592" cy="5912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89" y="365125"/>
            <a:ext cx="4434321" cy="59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8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Andrew Newell Wyeth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19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Born </a:t>
            </a:r>
            <a:r>
              <a:rPr lang="en-US" dirty="0" err="1" smtClean="0"/>
              <a:t>Chadds</a:t>
            </a:r>
            <a:r>
              <a:rPr lang="en-US" dirty="0" smtClean="0"/>
              <a:t> Ford, PA on July 12, 1917</a:t>
            </a:r>
          </a:p>
          <a:p>
            <a:r>
              <a:rPr lang="en-US" dirty="0" smtClean="0"/>
              <a:t>Taught by his father</a:t>
            </a:r>
          </a:p>
          <a:p>
            <a:r>
              <a:rPr lang="en-US" dirty="0" smtClean="0"/>
              <a:t>Died January 16, 2009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93" y="579144"/>
            <a:ext cx="3719384" cy="559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4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James Browning Wyeth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Wilmington, DE on July 16, 1946</a:t>
            </a:r>
          </a:p>
          <a:p>
            <a:r>
              <a:rPr lang="en-US" dirty="0" smtClean="0"/>
              <a:t>Trained privately and studied anatomy</a:t>
            </a:r>
          </a:p>
          <a:p>
            <a:r>
              <a:rPr lang="en-US" dirty="0" smtClean="0"/>
              <a:t>Still Alive Today!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743200"/>
            <a:ext cx="57150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87" y="3362070"/>
            <a:ext cx="4482684" cy="3495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639">
            <a:off x="5108377" y="3302677"/>
            <a:ext cx="1939077" cy="25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35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38</TotalTime>
  <Words>334</Words>
  <Application>Microsoft Office PowerPoint</Application>
  <PresentationFormat>Widescreen</PresentationFormat>
  <Paragraphs>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Office Theme</vt:lpstr>
      <vt:lpstr>Intro to the Wyeth Family</vt:lpstr>
      <vt:lpstr>Newell Convers Wyeth</vt:lpstr>
      <vt:lpstr>PowerPoint Presentation</vt:lpstr>
      <vt:lpstr>Andrew Newell Wyeth</vt:lpstr>
      <vt:lpstr>James Browning Wyeth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Wyeth Family</dc:title>
  <dc:creator>Amanda Reichert</dc:creator>
  <cp:lastModifiedBy>Amanda Reichert</cp:lastModifiedBy>
  <cp:revision>6</cp:revision>
  <dcterms:created xsi:type="dcterms:W3CDTF">2015-07-27T17:27:05Z</dcterms:created>
  <dcterms:modified xsi:type="dcterms:W3CDTF">2015-07-27T18:05:34Z</dcterms:modified>
</cp:coreProperties>
</file>